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169e0e1d-faef-4549-9a1f-85bfda4b164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1134af14-d540-4c2f-bd88-9d03b07cc3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d24ccd02-e514-4e0d-a925-66fe7d876da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7a24503-d752-4e70-b5ca-f8096d2d2a5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e0d1bad7-6b8e-43c6-8573-af55a224e72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77d73769-a1d8-44a7-965e-9d3daebd2bd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d4cbca1a-b8ef-4eef-b344-a1c9bcc0e6b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670" y="0"/>
            <a:ext cx="3634658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